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27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17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6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28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96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00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65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59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46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03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1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91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6BD349-A5A9-ECDA-47AA-8BCDAAA20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505" y="175879"/>
            <a:ext cx="11742821" cy="3176921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回日本クリニカルパス学会学術集会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筆頭演者の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筆頭演者氏名：●● ●●</a:t>
            </a:r>
            <a:br>
              <a:rPr lang="en-US" altLang="ja-JP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3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EB4D16-1E06-8FBE-7DE1-1FF23D239743}"/>
              </a:ext>
            </a:extLst>
          </p:cNvPr>
          <p:cNvSpPr txBox="1"/>
          <p:nvPr/>
        </p:nvSpPr>
        <p:spPr>
          <a:xfrm>
            <a:off x="320842" y="3705726"/>
            <a:ext cx="117267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演題発表に関連し、開示すべき</a:t>
            </a:r>
            <a:r>
              <a:rPr kumimoji="1" lang="en-US" altLang="ja-JP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COI</a:t>
            </a:r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関係にある企業等として：</a:t>
            </a:r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・受託研究・共同研究費：●●製薬株式会社</a:t>
            </a:r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・奨学寄附金：●●株式会社　</a:t>
            </a:r>
            <a:endParaRPr kumimoji="1" lang="en-US" altLang="ja-JP" sz="3200" b="1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r>
              <a:rPr kumimoji="1" lang="ja-JP" altLang="en-US" sz="320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・寄付講座所属：あり（●●精機）　　　　　　　　以上</a:t>
            </a:r>
          </a:p>
        </p:txBody>
      </p:sp>
    </p:spTree>
    <p:extLst>
      <p:ext uri="{BB962C8B-B14F-4D97-AF65-F5344CB8AC3E}">
        <p14:creationId xmlns:p14="http://schemas.microsoft.com/office/powerpoint/2010/main" val="281541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</TotalTime>
  <Words>76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第25回日本クリニカルパス学会学術集会  筆頭演者のCOI開示  筆頭演者氏名：●● ●●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第24回日本クリニカルパス学会学術集会  筆頭演者のCOI開示  筆頭演者氏名：●● ●● </dc:title>
  <dc:creator>康一 宗野</dc:creator>
  <cp:lastModifiedBy>Haruna Saito (齊藤 春名) / ［Ｍ］Ｍ制</cp:lastModifiedBy>
  <cp:revision>5</cp:revision>
  <dcterms:created xsi:type="dcterms:W3CDTF">2024-07-03T11:04:03Z</dcterms:created>
  <dcterms:modified xsi:type="dcterms:W3CDTF">2025-06-02T03:47:33Z</dcterms:modified>
</cp:coreProperties>
</file>